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8" r:id="rId2"/>
    <p:sldId id="259" r:id="rId3"/>
    <p:sldId id="260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61" d="100"/>
          <a:sy n="61" d="100"/>
        </p:scale>
        <p:origin x="30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6D1E1-20B8-4939-BEDB-1F51C8D6919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5A3C-2E2A-4309-A281-E9CCBC551F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049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B95A3C-2E2A-4309-A281-E9CCBC551F5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2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425233" y="7499634"/>
            <a:ext cx="60119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(0,10) (1,10) (1,8) (2,9) (2,8) (1,7) (1,5) (2,6) (2,5) (1,4) (1,2) (4,5) (4,7) (5,8) (5,6) (7,8) (8,7) (6,5) (8,5) (7,4) (5,4) (2,1) (4,1) (5,2) (6,2) (5,1) (7,1) (8,2) (9,2) (8,1) (10,1) (10,0)</a:t>
            </a:r>
          </a:p>
        </p:txBody>
      </p:sp>
    </p:spTree>
    <p:extLst>
      <p:ext uri="{BB962C8B-B14F-4D97-AF65-F5344CB8AC3E}">
        <p14:creationId xmlns:p14="http://schemas.microsoft.com/office/powerpoint/2010/main" val="3173392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425233" y="7499634"/>
            <a:ext cx="60119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(0,10) (1,10) (1,8) (2,9) (2,8) (1,7) (1,5) (2,6) (2,5) (1,4) (1,2) (4,5) (4,7) (5,8) (5,6) (7,8) (8,7) (6,5) (8,5) (7,4) (5,4) (2,1) (4,1) (5,2) (6,2) (5,1) (7,1) (8,2) (9,2) (8,1) (10,1) (10,0)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9E68D17-36DC-4568-4E90-74AFB126D783}"/>
              </a:ext>
            </a:extLst>
          </p:cNvPr>
          <p:cNvCxnSpPr/>
          <p:nvPr/>
        </p:nvCxnSpPr>
        <p:spPr>
          <a:xfrm flipV="1">
            <a:off x="3757613" y="2807494"/>
            <a:ext cx="0" cy="5857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D08BA62-E6A4-0B9E-C2A0-868C442F91F9}"/>
              </a:ext>
            </a:extLst>
          </p:cNvPr>
          <p:cNvCxnSpPr>
            <a:cxnSpLocks/>
          </p:cNvCxnSpPr>
          <p:nvPr/>
        </p:nvCxnSpPr>
        <p:spPr>
          <a:xfrm>
            <a:off x="4038898" y="3705864"/>
            <a:ext cx="6199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C89873-4BC2-D4B3-1941-E75270A54704}"/>
              </a:ext>
            </a:extLst>
          </p:cNvPr>
          <p:cNvCxnSpPr>
            <a:cxnSpLocks/>
          </p:cNvCxnSpPr>
          <p:nvPr/>
        </p:nvCxnSpPr>
        <p:spPr>
          <a:xfrm flipV="1">
            <a:off x="3751325" y="2513659"/>
            <a:ext cx="888408" cy="8911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145580-BC39-281A-E4CE-A75E75EC0E4E}"/>
              </a:ext>
            </a:extLst>
          </p:cNvPr>
          <p:cNvCxnSpPr>
            <a:cxnSpLocks/>
          </p:cNvCxnSpPr>
          <p:nvPr/>
        </p:nvCxnSpPr>
        <p:spPr>
          <a:xfrm flipV="1">
            <a:off x="4038898" y="2807494"/>
            <a:ext cx="907517" cy="8983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60A0814-DD86-4BD9-158F-0A465F7BDE44}"/>
              </a:ext>
            </a:extLst>
          </p:cNvPr>
          <p:cNvCxnSpPr>
            <a:cxnSpLocks/>
          </p:cNvCxnSpPr>
          <p:nvPr/>
        </p:nvCxnSpPr>
        <p:spPr>
          <a:xfrm flipV="1">
            <a:off x="3757613" y="2506478"/>
            <a:ext cx="281285" cy="300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6B1E2E7-177E-39AC-B0A4-90AFF1979F71}"/>
              </a:ext>
            </a:extLst>
          </p:cNvPr>
          <p:cNvCxnSpPr>
            <a:cxnSpLocks/>
          </p:cNvCxnSpPr>
          <p:nvPr/>
        </p:nvCxnSpPr>
        <p:spPr>
          <a:xfrm flipV="1">
            <a:off x="3751325" y="2208111"/>
            <a:ext cx="287573" cy="2902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6B46690-4CE8-61A5-713A-EABF8A962B6A}"/>
              </a:ext>
            </a:extLst>
          </p:cNvPr>
          <p:cNvCxnSpPr>
            <a:cxnSpLocks/>
          </p:cNvCxnSpPr>
          <p:nvPr/>
        </p:nvCxnSpPr>
        <p:spPr>
          <a:xfrm flipV="1">
            <a:off x="4038898" y="2212643"/>
            <a:ext cx="0" cy="301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4F8B515-CD7C-DE19-2A24-D8287F408D4D}"/>
              </a:ext>
            </a:extLst>
          </p:cNvPr>
          <p:cNvCxnSpPr>
            <a:cxnSpLocks/>
          </p:cNvCxnSpPr>
          <p:nvPr/>
        </p:nvCxnSpPr>
        <p:spPr>
          <a:xfrm flipH="1" flipV="1">
            <a:off x="3745322" y="1903505"/>
            <a:ext cx="6289" cy="6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0F3DE7B-F251-0D67-E700-12070B17E433}"/>
              </a:ext>
            </a:extLst>
          </p:cNvPr>
          <p:cNvCxnSpPr>
            <a:cxnSpLocks/>
          </p:cNvCxnSpPr>
          <p:nvPr/>
        </p:nvCxnSpPr>
        <p:spPr>
          <a:xfrm flipV="1">
            <a:off x="3745322" y="1603431"/>
            <a:ext cx="293576" cy="300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6DB4F82-4502-68D7-61B6-F1A0EAC24930}"/>
              </a:ext>
            </a:extLst>
          </p:cNvPr>
          <p:cNvCxnSpPr>
            <a:cxnSpLocks/>
          </p:cNvCxnSpPr>
          <p:nvPr/>
        </p:nvCxnSpPr>
        <p:spPr>
          <a:xfrm flipV="1">
            <a:off x="3745323" y="1301471"/>
            <a:ext cx="293575" cy="3172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D8357E3-1E70-90CA-A74B-BB75331D21FE}"/>
              </a:ext>
            </a:extLst>
          </p:cNvPr>
          <p:cNvCxnSpPr>
            <a:cxnSpLocks/>
          </p:cNvCxnSpPr>
          <p:nvPr/>
        </p:nvCxnSpPr>
        <p:spPr>
          <a:xfrm flipV="1">
            <a:off x="4038898" y="1301471"/>
            <a:ext cx="0" cy="3083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9804A1D-46FE-1D7F-BF26-BD9B72987379}"/>
              </a:ext>
            </a:extLst>
          </p:cNvPr>
          <p:cNvCxnSpPr>
            <a:cxnSpLocks/>
          </p:cNvCxnSpPr>
          <p:nvPr/>
        </p:nvCxnSpPr>
        <p:spPr>
          <a:xfrm flipH="1" flipV="1">
            <a:off x="3745323" y="1012316"/>
            <a:ext cx="6289" cy="6101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481012A-47AD-3336-9907-ACE313E99267}"/>
              </a:ext>
            </a:extLst>
          </p:cNvPr>
          <p:cNvCxnSpPr>
            <a:cxnSpLocks/>
          </p:cNvCxnSpPr>
          <p:nvPr/>
        </p:nvCxnSpPr>
        <p:spPr>
          <a:xfrm flipH="1">
            <a:off x="3458036" y="1011374"/>
            <a:ext cx="287285" cy="9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CA79C1B-D673-8DAE-BA30-F86225780C04}"/>
              </a:ext>
            </a:extLst>
          </p:cNvPr>
          <p:cNvCxnSpPr>
            <a:cxnSpLocks/>
          </p:cNvCxnSpPr>
          <p:nvPr/>
        </p:nvCxnSpPr>
        <p:spPr>
          <a:xfrm flipV="1">
            <a:off x="4652431" y="3404848"/>
            <a:ext cx="287695" cy="301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B95E8FF-8BE7-CFC5-95A2-39F2348F5792}"/>
              </a:ext>
            </a:extLst>
          </p:cNvPr>
          <p:cNvCxnSpPr>
            <a:cxnSpLocks/>
          </p:cNvCxnSpPr>
          <p:nvPr/>
        </p:nvCxnSpPr>
        <p:spPr>
          <a:xfrm flipV="1">
            <a:off x="4955832" y="3404848"/>
            <a:ext cx="281285" cy="300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C95867C-7926-56C6-0412-33E984854022}"/>
              </a:ext>
            </a:extLst>
          </p:cNvPr>
          <p:cNvCxnSpPr>
            <a:cxnSpLocks/>
          </p:cNvCxnSpPr>
          <p:nvPr/>
        </p:nvCxnSpPr>
        <p:spPr>
          <a:xfrm>
            <a:off x="4940126" y="3404848"/>
            <a:ext cx="3126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49BC3F0-1BBD-64D7-90E3-80218D229E15}"/>
              </a:ext>
            </a:extLst>
          </p:cNvPr>
          <p:cNvCxnSpPr>
            <a:cxnSpLocks/>
          </p:cNvCxnSpPr>
          <p:nvPr/>
        </p:nvCxnSpPr>
        <p:spPr>
          <a:xfrm>
            <a:off x="4940126" y="3705864"/>
            <a:ext cx="6199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B0CD4B0-ABA9-B498-C782-8886B24A9BD1}"/>
              </a:ext>
            </a:extLst>
          </p:cNvPr>
          <p:cNvCxnSpPr>
            <a:cxnSpLocks/>
          </p:cNvCxnSpPr>
          <p:nvPr/>
        </p:nvCxnSpPr>
        <p:spPr>
          <a:xfrm flipV="1">
            <a:off x="5553659" y="3404848"/>
            <a:ext cx="287695" cy="301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EA710352-E569-D17E-0A32-0FC152C6EA7C}"/>
              </a:ext>
            </a:extLst>
          </p:cNvPr>
          <p:cNvCxnSpPr>
            <a:cxnSpLocks/>
          </p:cNvCxnSpPr>
          <p:nvPr/>
        </p:nvCxnSpPr>
        <p:spPr>
          <a:xfrm flipV="1">
            <a:off x="5857060" y="3404848"/>
            <a:ext cx="281285" cy="3000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8C070FA5-5AF2-C7BC-9574-42E27E0A8EFC}"/>
              </a:ext>
            </a:extLst>
          </p:cNvPr>
          <p:cNvCxnSpPr>
            <a:cxnSpLocks/>
          </p:cNvCxnSpPr>
          <p:nvPr/>
        </p:nvCxnSpPr>
        <p:spPr>
          <a:xfrm>
            <a:off x="5841354" y="3404848"/>
            <a:ext cx="3126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831B809-B952-D9B3-E3A2-73390FCFC7CB}"/>
              </a:ext>
            </a:extLst>
          </p:cNvPr>
          <p:cNvCxnSpPr>
            <a:cxnSpLocks/>
          </p:cNvCxnSpPr>
          <p:nvPr/>
        </p:nvCxnSpPr>
        <p:spPr>
          <a:xfrm>
            <a:off x="5857060" y="3702963"/>
            <a:ext cx="580108" cy="29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B217234-D153-1DAA-FD08-20DED144C0F7}"/>
              </a:ext>
            </a:extLst>
          </p:cNvPr>
          <p:cNvCxnSpPr>
            <a:cxnSpLocks/>
          </p:cNvCxnSpPr>
          <p:nvPr/>
        </p:nvCxnSpPr>
        <p:spPr>
          <a:xfrm>
            <a:off x="6437168" y="3705864"/>
            <a:ext cx="0" cy="2971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31FE1AA-8BBE-8271-D0DC-6DF7AFE5E6DD}"/>
              </a:ext>
            </a:extLst>
          </p:cNvPr>
          <p:cNvCxnSpPr>
            <a:cxnSpLocks/>
          </p:cNvCxnSpPr>
          <p:nvPr/>
        </p:nvCxnSpPr>
        <p:spPr>
          <a:xfrm>
            <a:off x="4635141" y="1903505"/>
            <a:ext cx="23701" cy="5948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E2D9B243-DD70-114D-36DF-ADBD5E8B40C6}"/>
              </a:ext>
            </a:extLst>
          </p:cNvPr>
          <p:cNvCxnSpPr>
            <a:cxnSpLocks/>
          </p:cNvCxnSpPr>
          <p:nvPr/>
        </p:nvCxnSpPr>
        <p:spPr>
          <a:xfrm>
            <a:off x="4945037" y="2799451"/>
            <a:ext cx="608622" cy="8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60EE58B-9540-A053-9DFF-80E9C8B4D213}"/>
              </a:ext>
            </a:extLst>
          </p:cNvPr>
          <p:cNvCxnSpPr>
            <a:cxnSpLocks/>
          </p:cNvCxnSpPr>
          <p:nvPr/>
        </p:nvCxnSpPr>
        <p:spPr>
          <a:xfrm>
            <a:off x="5248438" y="2496753"/>
            <a:ext cx="608622" cy="8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98185D2-8E0F-5C1D-1F18-BE00D9EE206D}"/>
              </a:ext>
            </a:extLst>
          </p:cNvPr>
          <p:cNvCxnSpPr>
            <a:cxnSpLocks/>
          </p:cNvCxnSpPr>
          <p:nvPr/>
        </p:nvCxnSpPr>
        <p:spPr>
          <a:xfrm flipV="1">
            <a:off x="5551047" y="2513659"/>
            <a:ext cx="290307" cy="29289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4DB83F1-E92F-D78C-DF39-B602F4F92F83}"/>
              </a:ext>
            </a:extLst>
          </p:cNvPr>
          <p:cNvCxnSpPr>
            <a:cxnSpLocks/>
          </p:cNvCxnSpPr>
          <p:nvPr/>
        </p:nvCxnSpPr>
        <p:spPr>
          <a:xfrm flipV="1">
            <a:off x="4635141" y="1618733"/>
            <a:ext cx="309896" cy="2965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A47BF58-0843-2BC2-3C82-A89294993BF8}"/>
              </a:ext>
            </a:extLst>
          </p:cNvPr>
          <p:cNvCxnSpPr>
            <a:cxnSpLocks/>
          </p:cNvCxnSpPr>
          <p:nvPr/>
        </p:nvCxnSpPr>
        <p:spPr>
          <a:xfrm flipH="1" flipV="1">
            <a:off x="4945037" y="1618733"/>
            <a:ext cx="1378" cy="5939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FE84D13-959F-7B15-8B04-76D900E385F7}"/>
              </a:ext>
            </a:extLst>
          </p:cNvPr>
          <p:cNvCxnSpPr>
            <a:cxnSpLocks/>
          </p:cNvCxnSpPr>
          <p:nvPr/>
        </p:nvCxnSpPr>
        <p:spPr>
          <a:xfrm flipV="1">
            <a:off x="4945037" y="1609815"/>
            <a:ext cx="606010" cy="5982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FD345391-2AC9-C2D2-9AB3-595406385446}"/>
              </a:ext>
            </a:extLst>
          </p:cNvPr>
          <p:cNvCxnSpPr>
            <a:cxnSpLocks/>
          </p:cNvCxnSpPr>
          <p:nvPr/>
        </p:nvCxnSpPr>
        <p:spPr>
          <a:xfrm flipV="1">
            <a:off x="5235344" y="1904682"/>
            <a:ext cx="606010" cy="5982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BFC7AEC-BF71-1846-3FDA-0472FB982D52}"/>
              </a:ext>
            </a:extLst>
          </p:cNvPr>
          <p:cNvCxnSpPr>
            <a:cxnSpLocks/>
          </p:cNvCxnSpPr>
          <p:nvPr/>
        </p:nvCxnSpPr>
        <p:spPr>
          <a:xfrm>
            <a:off x="5542372" y="1607510"/>
            <a:ext cx="308803" cy="29599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77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of Rectangle 1">
            <a:extLst>
              <a:ext uri="{FF2B5EF4-FFF2-40B4-BE49-F238E27FC236}">
                <a16:creationId xmlns:a16="http://schemas.microsoft.com/office/drawing/2014/main" id="{D172C2D0-7061-4E18-9F05-F9B0CB701EA1}"/>
              </a:ext>
            </a:extLst>
          </p:cNvPr>
          <p:cNvSpPr/>
          <p:nvPr/>
        </p:nvSpPr>
        <p:spPr>
          <a:xfrm>
            <a:off x="-1" y="235244"/>
            <a:ext cx="4019790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Geometry- Position and Direction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E1A700-7C1D-7556-DAA8-FE62A56D2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555" y="906437"/>
            <a:ext cx="6352889" cy="62193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6AC707-8A1D-AAE4-59AE-D520688BC609}"/>
              </a:ext>
            </a:extLst>
          </p:cNvPr>
          <p:cNvSpPr txBox="1"/>
          <p:nvPr/>
        </p:nvSpPr>
        <p:spPr>
          <a:xfrm>
            <a:off x="425233" y="7499634"/>
            <a:ext cx="60119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Verdana" panose="020B0604030504040204" pitchFamily="34" charset="0"/>
                <a:ea typeface="Verdana" panose="020B0604030504040204" pitchFamily="34" charset="0"/>
              </a:rPr>
              <a:t>(0,10) (1,10) (1,8) (2,9) (2,8) (1,7) (1,5) (2,6) (2,5) (1,4) (1,2) (4,5) (4,7) (5,8) (5,6) (7,8) (8,7) (6,5) (8,5) (7,4) (5,4) (2,1) (4,1) (5,2) (6,2) (5,1) (7,1) (8,2) (9,2) (8,1) (10,1) (10,0)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C7CBDC4-3F57-CCC2-9CCE-562990D56697}"/>
              </a:ext>
            </a:extLst>
          </p:cNvPr>
          <p:cNvGrpSpPr/>
          <p:nvPr/>
        </p:nvGrpSpPr>
        <p:grpSpPr>
          <a:xfrm>
            <a:off x="431523" y="1002524"/>
            <a:ext cx="6005645" cy="3000512"/>
            <a:chOff x="431523" y="1002524"/>
            <a:chExt cx="6005645" cy="300051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F837134-D455-91B2-A5DD-BE2D0859DF95}"/>
                </a:ext>
              </a:extLst>
            </p:cNvPr>
            <p:cNvGrpSpPr/>
            <p:nvPr/>
          </p:nvGrpSpPr>
          <p:grpSpPr>
            <a:xfrm>
              <a:off x="3458036" y="1011374"/>
              <a:ext cx="2979132" cy="2991662"/>
              <a:chOff x="3458036" y="1011374"/>
              <a:chExt cx="2979132" cy="2991662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F9E68D17-36DC-4568-4E90-74AFB126D783}"/>
                  </a:ext>
                </a:extLst>
              </p:cNvPr>
              <p:cNvCxnSpPr/>
              <p:nvPr/>
            </p:nvCxnSpPr>
            <p:spPr>
              <a:xfrm flipV="1">
                <a:off x="3757613" y="2807494"/>
                <a:ext cx="0" cy="5857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D08BA62-E6A4-0B9E-C2A0-868C442F91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8898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2C89873-4BC2-D4B3-1941-E75270A547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513659"/>
                <a:ext cx="888408" cy="8911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E145580-BC39-281A-E4CE-A75E75EC0E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807494"/>
                <a:ext cx="907517" cy="8983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760A0814-DD86-4BD9-158F-0A465F7BDE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7613" y="250647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16B1E2E7-177E-39AC-B0A4-90AFF1979F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208111"/>
                <a:ext cx="287573" cy="2902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56B46690-4CE8-61A5-713A-EABF8A962B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212643"/>
                <a:ext cx="0" cy="301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D4F8B515-CD7C-DE19-2A24-D8287F408D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2" y="1903505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0F3DE7B-F251-0D67-E700-12070B17E4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2" y="1603431"/>
                <a:ext cx="293576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06DB4F82-4502-68D7-61B6-F1A0EAC249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3" y="1301471"/>
                <a:ext cx="293575" cy="3172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D8357E3-1E70-90CA-A74B-BB75331D21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1301471"/>
                <a:ext cx="0" cy="3083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9804A1D-46FE-1D7F-BF26-BD9B729873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3" y="1012316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E481012A-47AD-3336-9907-ACE313E992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58036" y="1011374"/>
                <a:ext cx="287285" cy="994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3CA79C1B-D673-8DAE-BA30-F86225780C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52431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B95E8FF-8BE7-CFC5-95A2-39F2348F57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55832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C95867C-7926-56C6-0412-33E9848540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249BC3F0-1BBD-64D7-90E3-80218D229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B0CD4B0-ABA9-B498-C782-8886B24A9B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3659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EA710352-E569-D17E-0A32-0FC152C6EA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57060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C070FA5-5AF2-C7BC-9574-42E27E0A8E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1354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A831B809-B952-D9B3-E3A2-73390FCFC7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060" y="3702963"/>
                <a:ext cx="580108" cy="29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8B217234-D153-1DAA-FD08-20DED144C0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7168" y="3705864"/>
                <a:ext cx="0" cy="2971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B31FE1AA-8BBE-8271-D0DC-6DF7AFE5E6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5141" y="1903505"/>
                <a:ext cx="23701" cy="5948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E2D9B243-DD70-114D-36DF-ADBD5E8B40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5037" y="2799451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160EE58B-9540-A053-9DFF-80E9C8B4D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8438" y="2496753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398185D2-8E0F-5C1D-1F18-BE00D9EE20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1047" y="2513659"/>
                <a:ext cx="290307" cy="29289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84DB83F1-E92F-D78C-DF39-B602F4F92F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35141" y="1618733"/>
                <a:ext cx="309896" cy="2965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A47BF58-0843-2BC2-3C82-A89294993B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45037" y="1618733"/>
                <a:ext cx="1378" cy="5939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FFE84D13-959F-7B15-8B04-76D900E385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5037" y="1609815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FD345391-2AC9-C2D2-9AB3-5954063854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35344" y="1904682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1BFC7AEC-BF71-1846-3FDA-0472FB982D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372" y="1607510"/>
                <a:ext cx="308803" cy="29599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7268671-E092-F3B1-C6B2-18F081DC914C}"/>
                </a:ext>
              </a:extLst>
            </p:cNvPr>
            <p:cNvGrpSpPr/>
            <p:nvPr/>
          </p:nvGrpSpPr>
          <p:grpSpPr>
            <a:xfrm flipH="1">
              <a:off x="431523" y="1002524"/>
              <a:ext cx="2974801" cy="2991662"/>
              <a:chOff x="3458036" y="1011374"/>
              <a:chExt cx="2979132" cy="2991662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ABFF8E5-8FEC-03DC-FACD-9D7F5E818CBC}"/>
                  </a:ext>
                </a:extLst>
              </p:cNvPr>
              <p:cNvCxnSpPr/>
              <p:nvPr/>
            </p:nvCxnSpPr>
            <p:spPr>
              <a:xfrm flipV="1">
                <a:off x="3757613" y="2807494"/>
                <a:ext cx="0" cy="5857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9F214D2-ECC6-7570-2F32-853AD3418B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8898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E37C36C-A628-A2D1-DB8D-D7124959BA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513659"/>
                <a:ext cx="888408" cy="8911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D1A38B61-CA43-9BA8-F72A-F59EA75F85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807494"/>
                <a:ext cx="907517" cy="8983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A26B600C-406E-D028-8058-77E72A9DDA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7613" y="250647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E4BDDFD-B255-F5A8-ACE6-D72640374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208111"/>
                <a:ext cx="287573" cy="2902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3BE599C-4E50-D8FA-47F0-8B1423947B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212643"/>
                <a:ext cx="0" cy="301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C39DC4F8-2745-DA61-A20E-0EAEFD1514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2" y="1903505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9B76EBD-7791-15F6-F468-5ADBCFD232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2" y="1603431"/>
                <a:ext cx="293576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5081C0C-AAF0-F629-2B1F-6A46253B3F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3" y="1301471"/>
                <a:ext cx="293575" cy="3172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C3C9E87-8F15-2BD9-C9EB-9FA136B1EE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1301471"/>
                <a:ext cx="0" cy="3083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62128DF9-BAF2-615E-774F-3F7EFDED0D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3" y="1012316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7A1EDC7-5CFB-EA1A-4385-EF5F814D94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58036" y="1011374"/>
                <a:ext cx="287285" cy="994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449B2EDE-A893-6E9F-2721-EF552C958D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52431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4FF7DC03-0ED4-DAFA-B3C5-A6EF077DC5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55832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E7028391-5B9A-3844-7764-E3627C6C6F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EE12839-59CB-E68F-8539-D72F9D6488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8D36ABF-243D-9A54-6A27-7949C989C7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3659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7866FB5-8ED2-9D7E-E95D-1FF238D493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57060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E3E552F-F187-467D-299F-A95B843A37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1354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10F03CD0-DAB8-5E3E-9855-38A5486E36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060" y="3702963"/>
                <a:ext cx="580108" cy="29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10ECD16-B985-7694-1FE8-D636288C3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7168" y="3705864"/>
                <a:ext cx="0" cy="2971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62E4DDF-3D39-60E1-EF29-EBB1A4EC5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5141" y="1903505"/>
                <a:ext cx="23701" cy="5948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F043A04B-BAC8-9959-0A10-DF56001D1E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5037" y="2799451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38F9AF28-798B-1414-755D-D0150B08EE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8438" y="2496753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849566E-67FB-BDB5-5DC3-9D729E4E34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1047" y="2513659"/>
                <a:ext cx="290307" cy="29289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BD7344CA-F703-2D9B-021E-E9D14A85F2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35141" y="1618733"/>
                <a:ext cx="309896" cy="2965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3C448FC-C38E-0C0F-C10D-CA6A57843F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45037" y="1618733"/>
                <a:ext cx="1378" cy="5939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94EA968-3A54-9B50-7403-9688F3FB5B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5037" y="1609815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83BAA59B-DF92-DDD0-71FB-CBA2726A9A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35344" y="1904682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BEC3B42-B49B-62C7-7FC8-A875A2F78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372" y="1607510"/>
                <a:ext cx="308803" cy="29599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55EAB74-F188-40D6-2571-9B79F5120B40}"/>
              </a:ext>
            </a:extLst>
          </p:cNvPr>
          <p:cNvGrpSpPr/>
          <p:nvPr/>
        </p:nvGrpSpPr>
        <p:grpSpPr>
          <a:xfrm flipV="1">
            <a:off x="449991" y="3979281"/>
            <a:ext cx="6005646" cy="3028256"/>
            <a:chOff x="431522" y="976244"/>
            <a:chExt cx="6005646" cy="3026792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4146AF8E-55A1-9415-E3F6-7F3F173A563A}"/>
                </a:ext>
              </a:extLst>
            </p:cNvPr>
            <p:cNvGrpSpPr/>
            <p:nvPr/>
          </p:nvGrpSpPr>
          <p:grpSpPr>
            <a:xfrm>
              <a:off x="3414740" y="976244"/>
              <a:ext cx="3022428" cy="3026792"/>
              <a:chOff x="3414740" y="976244"/>
              <a:chExt cx="3022428" cy="3026792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98F7FD02-918B-3D96-DC22-2E91CB9584AB}"/>
                  </a:ext>
                </a:extLst>
              </p:cNvPr>
              <p:cNvCxnSpPr/>
              <p:nvPr/>
            </p:nvCxnSpPr>
            <p:spPr>
              <a:xfrm flipV="1">
                <a:off x="3757613" y="2807494"/>
                <a:ext cx="0" cy="5857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56F81AB0-BD81-DDB3-7935-F01DB8BFE6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8898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C381E122-1A7C-C611-B98B-B305F7CD25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513659"/>
                <a:ext cx="888408" cy="8911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B938C6D0-4922-C54E-E83D-AC598CF4B1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807494"/>
                <a:ext cx="907517" cy="8983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5FB27F2-D839-E7A3-2D73-1D9D180898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7613" y="250647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9C1B9718-708B-9350-D2E4-D703E7076A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208111"/>
                <a:ext cx="287573" cy="2902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4C54D667-8AAE-D530-07A8-1CEB29FCF5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212643"/>
                <a:ext cx="0" cy="301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59348A01-75D2-ED52-66ED-B4E1BD275F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2" y="1903505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BE040C34-EFCA-9E09-891B-D896A9D78A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2" y="1603431"/>
                <a:ext cx="293576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8B03D7F1-92B3-9984-C090-308DB1AE56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3" y="1301471"/>
                <a:ext cx="293575" cy="3172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4DFFAAC6-8C1A-AAE5-B20C-2BA33DD5D1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1301471"/>
                <a:ext cx="0" cy="3083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39D3037A-FF19-FD6E-DAB9-20823527D2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39144" y="1003467"/>
                <a:ext cx="12468" cy="61900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D70AFDDA-17DC-E0B8-D2AD-645B4D6119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14740" y="976244"/>
                <a:ext cx="318403" cy="994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6DC8F392-FBED-77E2-F9CD-EB7D88A570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52431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798D1146-9B34-9003-7E26-9D3614474E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55832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45CAB34C-B83B-4A67-BDCD-61BDEAB2E7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C5E8FDEA-40BE-9BBA-2022-747A2BEB96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0BAF4E2-AE93-0714-F4C5-729B39FE16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3659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424D3A0-4037-5469-2A8C-4D55F5E17B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57060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6FA921A4-9809-CBC4-232B-F40F3288E6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1354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8C72CEDF-BBEC-6A67-7B76-EC9B6988CF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060" y="3702963"/>
                <a:ext cx="580108" cy="29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8676EEE7-BD17-F3A2-8DB5-D3DDD3D520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7168" y="3705864"/>
                <a:ext cx="0" cy="2971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F708C2E0-3427-32DD-E030-A62D4B2494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5141" y="1903505"/>
                <a:ext cx="23701" cy="5948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89979AC0-841F-3637-1153-E98598A83F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5037" y="2799451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D822E3F5-3B46-E1A8-8935-BB62F9EF11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8438" y="2496753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D279246D-0833-6C24-3898-09D7871F8F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1047" y="2513659"/>
                <a:ext cx="290307" cy="29289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E6BB55DA-5744-3C53-8ED9-73A96AC75C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35141" y="1618733"/>
                <a:ext cx="309896" cy="2965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A7101D5B-ECD0-2473-CDE9-666EA0C5FE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45037" y="1618733"/>
                <a:ext cx="1378" cy="5939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67AB4152-C3A1-AC7C-A23F-9D340B1BB8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5037" y="1609815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C70B908-9430-E2EE-4353-7CBFA643FD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35344" y="1904682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1B80E078-6934-639F-1010-3D4F20CA16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372" y="1607510"/>
                <a:ext cx="308803" cy="29599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CEA6A839-CA4C-DE40-87BA-37395797478E}"/>
                </a:ext>
              </a:extLst>
            </p:cNvPr>
            <p:cNvGrpSpPr/>
            <p:nvPr/>
          </p:nvGrpSpPr>
          <p:grpSpPr>
            <a:xfrm flipH="1">
              <a:off x="431522" y="986189"/>
              <a:ext cx="2983217" cy="3007997"/>
              <a:chOff x="3449608" y="995039"/>
              <a:chExt cx="2987560" cy="3007997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4188C424-FF2B-D3E6-F8E2-3F8E69D04067}"/>
                  </a:ext>
                </a:extLst>
              </p:cNvPr>
              <p:cNvCxnSpPr/>
              <p:nvPr/>
            </p:nvCxnSpPr>
            <p:spPr>
              <a:xfrm flipV="1">
                <a:off x="3757613" y="2807494"/>
                <a:ext cx="0" cy="5857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AC799A3A-2C8C-B406-052A-73AC6225AC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38898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1FFB261-9FEA-DC03-8944-E537D7D486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513659"/>
                <a:ext cx="888408" cy="89118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FFD7A09-1ED5-E96C-4465-88FDCF7062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807494"/>
                <a:ext cx="907517" cy="89837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C4DF98AE-E398-CE93-3688-F98E280D18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7613" y="250647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9296CF3E-7758-019D-790B-A11458D705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51325" y="2208111"/>
                <a:ext cx="287573" cy="2902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B687512-6248-D0B1-2497-E727B08E2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2212643"/>
                <a:ext cx="0" cy="30101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5AE81A5-90EE-EFFE-4835-2737DA577AE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2" y="1903505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8E398CB5-3340-F50E-6D95-DD59C906CD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2" y="1603431"/>
                <a:ext cx="293576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730E88F7-A85D-4F9A-5283-E4F07C99B7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5323" y="1301471"/>
                <a:ext cx="293575" cy="31726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BB3127AB-25D1-B843-CF20-9223CF68B2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8898" y="1301471"/>
                <a:ext cx="0" cy="3083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15FB137-B6D7-0953-23D3-ECC587BFA8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745323" y="1012316"/>
                <a:ext cx="6289" cy="61015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D96698CD-9BB0-ED03-BC9A-25AD4381B5E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449608" y="995039"/>
                <a:ext cx="295713" cy="5869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5657820B-4C00-1DD5-62BC-A7260BBD1B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52431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17D70AC0-6A9E-DB52-FB21-960C4E4146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55832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24FDE95B-7C8F-207C-5D9A-03207A6BEA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A23837BA-0FC7-16D5-0A50-35803AC6BC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0126" y="3705864"/>
                <a:ext cx="61994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BCCF113D-7616-F79B-54FC-695229D1DC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3659" y="3404848"/>
                <a:ext cx="287695" cy="30101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CB4A88B1-421B-F8FE-4CD0-51DEF416CA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57060" y="3404848"/>
                <a:ext cx="281285" cy="30007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0AE03286-FA94-97A0-6874-5DF431B5A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41354" y="3404848"/>
                <a:ext cx="31269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6646EABF-7B28-D6B4-E7FE-AEADCFCBC3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060" y="3702963"/>
                <a:ext cx="580108" cy="290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233039E5-78D1-C50E-4461-939227DEBB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7168" y="3705864"/>
                <a:ext cx="0" cy="2971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536C0DE3-796A-352B-947A-207705FB4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35141" y="1903505"/>
                <a:ext cx="23701" cy="59485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57E4EF3-893E-7F12-3602-9FF7671034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5037" y="2799451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867F4CD4-1C50-9810-6BB9-E87FBA8633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48438" y="2496753"/>
                <a:ext cx="608622" cy="80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505214A-358A-EA56-C7F9-1B30F75BD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1047" y="2513659"/>
                <a:ext cx="290307" cy="29289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3B8F4F5-8D82-A07D-5DB6-B2A7DE16C2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35141" y="1618733"/>
                <a:ext cx="309896" cy="29655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3358C5DF-6A94-7FE7-55A8-399AFB6EAF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45037" y="1618733"/>
                <a:ext cx="1378" cy="59391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D7598DF8-A53F-1D55-0F8F-C8766E2400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45037" y="1609815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8B6568A9-AD19-D522-B3F2-E6EC90B914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35344" y="1904682"/>
                <a:ext cx="606010" cy="598296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8BE8F99F-438D-3051-CE9E-A1B079A0AD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42372" y="1607510"/>
                <a:ext cx="308803" cy="295995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37578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1575</TotalTime>
  <Words>307</Words>
  <Application>Microsoft Macintosh PowerPoint</Application>
  <PresentationFormat>A4 Paper (210x297 mm)</PresentationFormat>
  <Paragraphs>10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16</cp:revision>
  <dcterms:created xsi:type="dcterms:W3CDTF">2022-02-01T11:05:46Z</dcterms:created>
  <dcterms:modified xsi:type="dcterms:W3CDTF">2023-12-04T16:32:14Z</dcterms:modified>
</cp:coreProperties>
</file>